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verlock Black"/>
      <p:bold r:id="rId15"/>
      <p:boldItalic r:id="rId16"/>
    </p:embeddedFont>
    <p:embeddedFont>
      <p:font typeface="Archivo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Ypej7klxMinSUvAQXFLXz4Pyv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verlockBlack-bold.fntdata"/><Relationship Id="rId14" Type="http://schemas.openxmlformats.org/officeDocument/2006/relationships/slide" Target="slides/slide10.xml"/><Relationship Id="rId17" Type="http://schemas.openxmlformats.org/officeDocument/2006/relationships/font" Target="fonts/ArchivoBlack-regular.fntdata"/><Relationship Id="rId16" Type="http://schemas.openxmlformats.org/officeDocument/2006/relationships/font" Target="fonts/OverlockBlac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74790136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" name="Google Shape;40;g2747901360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74790136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g2747901360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4790136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27479013609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4790136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g2747901360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4790136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7479013609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47901360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747901360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47901360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2747901360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TAMA">
  <p:cSld name="UTAM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096000" y="2405094"/>
            <a:ext cx="6096000" cy="58320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09B"/>
              </a:buClr>
              <a:buSzPts val="3200"/>
              <a:buFont typeface="Arial"/>
              <a:buNone/>
              <a:defRPr b="1" sz="3200">
                <a:solidFill>
                  <a:srgbClr val="0E60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DUNGAN SLAID 1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28" y="334962"/>
            <a:ext cx="7974433" cy="41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  <a:defRPr b="1" sz="3200">
                <a:solidFill>
                  <a:srgbClr val="0B49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11727" y="1253331"/>
            <a:ext cx="11593945" cy="47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13335" y="6133765"/>
            <a:ext cx="1196991" cy="597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 BELAKANG">
  <p:cSld name="MUKA BELAKAN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DUNGAN SLAID 2">
  <p:cSld name="KANDUNGAN SLAID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627610" y="1168313"/>
            <a:ext cx="4892041" cy="47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152519" y="6133673"/>
            <a:ext cx="1110672" cy="627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1" name="Google Shape;21;p9"/>
          <p:cNvSpPr txBox="1"/>
          <p:nvPr>
            <p:ph idx="2" type="body"/>
          </p:nvPr>
        </p:nvSpPr>
        <p:spPr>
          <a:xfrm>
            <a:off x="6597537" y="1170204"/>
            <a:ext cx="4892041" cy="47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type="title"/>
          </p:nvPr>
        </p:nvSpPr>
        <p:spPr>
          <a:xfrm>
            <a:off x="311728" y="334962"/>
            <a:ext cx="7974433" cy="41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  <a:defRPr b="1" sz="3200">
                <a:solidFill>
                  <a:srgbClr val="0B49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K">
  <p:cSld name="TOPI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ctrTitle"/>
          </p:nvPr>
        </p:nvSpPr>
        <p:spPr>
          <a:xfrm>
            <a:off x="886691" y="2001551"/>
            <a:ext cx="9144000" cy="882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4800"/>
              <a:buFont typeface="Arial"/>
              <a:buNone/>
              <a:defRPr b="1" sz="4800">
                <a:solidFill>
                  <a:srgbClr val="0B49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subTitle"/>
          </p:nvPr>
        </p:nvSpPr>
        <p:spPr>
          <a:xfrm>
            <a:off x="886691" y="2950875"/>
            <a:ext cx="9144000" cy="443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977"/>
              </a:buClr>
              <a:buSzPts val="2400"/>
              <a:buNone/>
              <a:defRPr b="1" sz="2400">
                <a:solidFill>
                  <a:srgbClr val="0B49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/>
          <p:nvPr>
            <p:ph type="ctrTitle"/>
          </p:nvPr>
        </p:nvSpPr>
        <p:spPr>
          <a:xfrm>
            <a:off x="6096000" y="2405112"/>
            <a:ext cx="6096000" cy="1765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09B"/>
              </a:buClr>
              <a:buSzPts val="3200"/>
              <a:buFont typeface="Arial"/>
              <a:buNone/>
            </a:pPr>
            <a:r>
              <a:rPr lang="en-MY"/>
              <a:t>CADANGAN MoU ANTARA </a:t>
            </a:r>
            <a:r>
              <a:rPr lang="en-MY">
                <a:solidFill>
                  <a:srgbClr val="FF0000"/>
                </a:solidFill>
              </a:rPr>
              <a:t>XXXXX </a:t>
            </a:r>
            <a:r>
              <a:rPr lang="en-MY"/>
              <a:t>BERSAMA </a:t>
            </a:r>
            <a:r>
              <a:rPr lang="en-MY">
                <a:solidFill>
                  <a:srgbClr val="FF0000"/>
                </a:solidFill>
              </a:rPr>
              <a:t>XXXXX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6096000" y="4740897"/>
            <a:ext cx="60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MY" sz="2400" u="none" cap="none" strike="noStrike">
                <a:solidFill>
                  <a:srgbClr val="0E609B"/>
                </a:solidFill>
                <a:latin typeface="Arial"/>
                <a:ea typeface="Arial"/>
                <a:cs typeface="Arial"/>
                <a:sym typeface="Arial"/>
              </a:rPr>
              <a:t>TARIKH PEMBENTANGAN</a:t>
            </a:r>
            <a:endParaRPr b="1" i="0" sz="2400" u="none" cap="none" strike="noStrike">
              <a:solidFill>
                <a:srgbClr val="0E60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title"/>
          </p:nvPr>
        </p:nvSpPr>
        <p:spPr>
          <a:xfrm>
            <a:off x="311728" y="334962"/>
            <a:ext cx="7974433" cy="410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PENGENALAN</a:t>
            </a:r>
            <a:endParaRPr/>
          </a:p>
        </p:txBody>
      </p:sp>
      <p:sp>
        <p:nvSpPr>
          <p:cNvPr id="37" name="Google Shape;37;p2"/>
          <p:cNvSpPr txBox="1"/>
          <p:nvPr>
            <p:ph idx="1" type="body"/>
          </p:nvPr>
        </p:nvSpPr>
        <p:spPr>
          <a:xfrm>
            <a:off x="311727" y="1253331"/>
            <a:ext cx="11593945" cy="47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479013609_0_0"/>
          <p:cNvSpPr txBox="1"/>
          <p:nvPr>
            <p:ph type="title"/>
          </p:nvPr>
        </p:nvSpPr>
        <p:spPr>
          <a:xfrm>
            <a:off x="311728" y="334962"/>
            <a:ext cx="79743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KERJASAMA SEDIA ADA</a:t>
            </a:r>
            <a:endParaRPr/>
          </a:p>
        </p:txBody>
      </p:sp>
      <p:sp>
        <p:nvSpPr>
          <p:cNvPr id="43" name="Google Shape;43;g27479013609_0_0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479013609_0_5"/>
          <p:cNvSpPr txBox="1"/>
          <p:nvPr>
            <p:ph type="title"/>
          </p:nvPr>
        </p:nvSpPr>
        <p:spPr>
          <a:xfrm>
            <a:off x="311725" y="123577"/>
            <a:ext cx="7974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CADANGAN BIDANG KERJASAMA YANG TERDAPAT DALAM MoU</a:t>
            </a:r>
            <a:endParaRPr/>
          </a:p>
        </p:txBody>
      </p:sp>
      <p:sp>
        <p:nvSpPr>
          <p:cNvPr id="49" name="Google Shape;49;g27479013609_0_5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479013609_0_30"/>
          <p:cNvSpPr txBox="1"/>
          <p:nvPr>
            <p:ph type="title"/>
          </p:nvPr>
        </p:nvSpPr>
        <p:spPr>
          <a:xfrm>
            <a:off x="311725" y="199777"/>
            <a:ext cx="7974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CADANGAN TANGGUNGJAWAB PIHAK-PIHAK YANG TERDAPAT DALAM MoA</a:t>
            </a:r>
            <a:endParaRPr/>
          </a:p>
        </p:txBody>
      </p:sp>
      <p:sp>
        <p:nvSpPr>
          <p:cNvPr id="55" name="Google Shape;55;g27479013609_0_30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479013609_0_10"/>
          <p:cNvSpPr txBox="1"/>
          <p:nvPr>
            <p:ph type="title"/>
          </p:nvPr>
        </p:nvSpPr>
        <p:spPr>
          <a:xfrm>
            <a:off x="311728" y="334962"/>
            <a:ext cx="79743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CADANGAN PROGRAM KERJASAMA SELEPAS TANDATANGAN</a:t>
            </a:r>
            <a:r>
              <a:rPr lang="en-MY"/>
              <a:t> MoU / MoA</a:t>
            </a:r>
            <a:endParaRPr/>
          </a:p>
        </p:txBody>
      </p:sp>
      <p:sp>
        <p:nvSpPr>
          <p:cNvPr id="61" name="Google Shape;61;g27479013609_0_10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479013609_0_15"/>
          <p:cNvSpPr txBox="1"/>
          <p:nvPr>
            <p:ph type="title"/>
          </p:nvPr>
        </p:nvSpPr>
        <p:spPr>
          <a:xfrm>
            <a:off x="311725" y="154452"/>
            <a:ext cx="79743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IMPLIKASI KEWANGAN DAN TEMPOH MoU / MoA</a:t>
            </a:r>
            <a:endParaRPr/>
          </a:p>
        </p:txBody>
      </p:sp>
      <p:sp>
        <p:nvSpPr>
          <p:cNvPr id="67" name="Google Shape;67;g27479013609_0_15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479013609_0_35"/>
          <p:cNvSpPr txBox="1"/>
          <p:nvPr>
            <p:ph type="title"/>
          </p:nvPr>
        </p:nvSpPr>
        <p:spPr>
          <a:xfrm>
            <a:off x="311725" y="154452"/>
            <a:ext cx="79743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/>
              <a:t>SYOR</a:t>
            </a:r>
            <a:endParaRPr/>
          </a:p>
        </p:txBody>
      </p:sp>
      <p:sp>
        <p:nvSpPr>
          <p:cNvPr id="73" name="Google Shape;73;g27479013609_0_35"/>
          <p:cNvSpPr txBox="1"/>
          <p:nvPr>
            <p:ph idx="1" type="body"/>
          </p:nvPr>
        </p:nvSpPr>
        <p:spPr>
          <a:xfrm>
            <a:off x="311727" y="1253331"/>
            <a:ext cx="11593800" cy="47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MY">
                <a:solidFill>
                  <a:srgbClr val="1176BB"/>
                </a:solidFill>
              </a:rPr>
              <a:t>Mohon pertimbangan dan sokongan ahli </a:t>
            </a:r>
            <a:r>
              <a:rPr b="1" lang="en-MY">
                <a:solidFill>
                  <a:srgbClr val="1176BB"/>
                </a:solidFill>
              </a:rPr>
              <a:t>Mesyuarat Jawatankuasa Teknikal Penilai Dokumen Kolaborasi JPPKK</a:t>
            </a:r>
            <a:r>
              <a:rPr lang="en-MY">
                <a:solidFill>
                  <a:srgbClr val="1176BB"/>
                </a:solidFill>
              </a:rPr>
              <a:t> untuk mempertimbangkan permohonan bagi melaksanakan </a:t>
            </a:r>
            <a:r>
              <a:rPr b="1" lang="en-MY">
                <a:solidFill>
                  <a:srgbClr val="1176BB"/>
                </a:solidFill>
              </a:rPr>
              <a:t>Memorandum Persefahaman (MoU) / Memorandum Perjanjian</a:t>
            </a:r>
            <a:r>
              <a:rPr lang="en-MY">
                <a:solidFill>
                  <a:srgbClr val="1176BB"/>
                </a:solidFill>
              </a:rPr>
              <a:t> di antara </a:t>
            </a:r>
            <a:r>
              <a:rPr lang="en-MY">
                <a:solidFill>
                  <a:srgbClr val="FF0000"/>
                </a:solidFill>
              </a:rPr>
              <a:t>XXXXXX </a:t>
            </a:r>
            <a:r>
              <a:rPr lang="en-MY">
                <a:solidFill>
                  <a:srgbClr val="1176BB"/>
                </a:solidFill>
              </a:rPr>
              <a:t>bersama </a:t>
            </a:r>
            <a:r>
              <a:rPr lang="en-MY">
                <a:solidFill>
                  <a:srgbClr val="FF0000"/>
                </a:solidFill>
              </a:rPr>
              <a:t>XXXXXX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79013609_0_40"/>
          <p:cNvSpPr txBox="1"/>
          <p:nvPr>
            <p:ph type="title"/>
          </p:nvPr>
        </p:nvSpPr>
        <p:spPr>
          <a:xfrm>
            <a:off x="311728" y="334962"/>
            <a:ext cx="79743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977"/>
              </a:buClr>
              <a:buSzPts val="3200"/>
              <a:buFont typeface="Arial"/>
              <a:buNone/>
            </a:pPr>
            <a:r>
              <a:rPr lang="en-MY">
                <a:solidFill>
                  <a:srgbClr val="0E609B"/>
                </a:solidFill>
              </a:rPr>
              <a:t>KEPUTUSAN</a:t>
            </a:r>
            <a:endParaRPr>
              <a:solidFill>
                <a:srgbClr val="0E609B"/>
              </a:solidFill>
            </a:endParaRPr>
          </a:p>
        </p:txBody>
      </p:sp>
      <p:sp>
        <p:nvSpPr>
          <p:cNvPr id="79" name="Google Shape;79;g27479013609_0_40"/>
          <p:cNvSpPr txBox="1"/>
          <p:nvPr/>
        </p:nvSpPr>
        <p:spPr>
          <a:xfrm>
            <a:off x="1724926" y="2880875"/>
            <a:ext cx="10302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MY" sz="2800" u="none" cap="none" strike="noStrike">
                <a:solidFill>
                  <a:srgbClr val="1175BA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Disokong untuk diangkat ke MJIPDKJPPKK untuk kelulusan</a:t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</p:txBody>
      </p:sp>
      <p:sp>
        <p:nvSpPr>
          <p:cNvPr id="80" name="Google Shape;80;g27479013609_0_40"/>
          <p:cNvSpPr txBox="1"/>
          <p:nvPr/>
        </p:nvSpPr>
        <p:spPr>
          <a:xfrm>
            <a:off x="1724926" y="3588300"/>
            <a:ext cx="10302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MY" sz="2800" u="none" cap="none" strike="noStrike">
                <a:solidFill>
                  <a:srgbClr val="1175BA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Disokong untuk diangkat ke MJIPDKJPPKK dengan pindaan</a:t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</p:txBody>
      </p:sp>
      <p:sp>
        <p:nvSpPr>
          <p:cNvPr id="81" name="Google Shape;81;g27479013609_0_40"/>
          <p:cNvSpPr txBox="1"/>
          <p:nvPr/>
        </p:nvSpPr>
        <p:spPr>
          <a:xfrm>
            <a:off x="1724916" y="4295725"/>
            <a:ext cx="9144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MY" sz="2800" u="none" cap="none" strike="noStrike">
                <a:solidFill>
                  <a:srgbClr val="1175BA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Tidak Diluluskan (Perlu dibentang semula)</a:t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</p:txBody>
      </p:sp>
      <p:sp>
        <p:nvSpPr>
          <p:cNvPr id="82" name="Google Shape;82;g27479013609_0_40"/>
          <p:cNvSpPr/>
          <p:nvPr/>
        </p:nvSpPr>
        <p:spPr>
          <a:xfrm>
            <a:off x="685725" y="2880875"/>
            <a:ext cx="1039200" cy="443400"/>
          </a:xfrm>
          <a:prstGeom prst="rect">
            <a:avLst/>
          </a:prstGeom>
          <a:solidFill>
            <a:srgbClr val="57ADE8"/>
          </a:solidFill>
          <a:ln cap="flat" cmpd="sng" w="9525">
            <a:solidFill>
              <a:srgbClr val="57AD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7479013609_0_40"/>
          <p:cNvSpPr/>
          <p:nvPr/>
        </p:nvSpPr>
        <p:spPr>
          <a:xfrm>
            <a:off x="685725" y="3588300"/>
            <a:ext cx="1039200" cy="443400"/>
          </a:xfrm>
          <a:prstGeom prst="rect">
            <a:avLst/>
          </a:prstGeom>
          <a:solidFill>
            <a:srgbClr val="57ADE8"/>
          </a:solidFill>
          <a:ln cap="flat" cmpd="sng" w="9525">
            <a:solidFill>
              <a:srgbClr val="57AD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7479013609_0_40"/>
          <p:cNvSpPr/>
          <p:nvPr/>
        </p:nvSpPr>
        <p:spPr>
          <a:xfrm>
            <a:off x="685725" y="4295725"/>
            <a:ext cx="1039200" cy="443400"/>
          </a:xfrm>
          <a:prstGeom prst="rect">
            <a:avLst/>
          </a:prstGeom>
          <a:solidFill>
            <a:srgbClr val="57ADE8"/>
          </a:solidFill>
          <a:ln cap="flat" cmpd="sng" w="9525">
            <a:solidFill>
              <a:srgbClr val="57AD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7479013609_0_40"/>
          <p:cNvSpPr txBox="1"/>
          <p:nvPr/>
        </p:nvSpPr>
        <p:spPr>
          <a:xfrm>
            <a:off x="685725" y="1494625"/>
            <a:ext cx="10183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MY" sz="2800" u="none" cap="none" strike="noStrike">
                <a:solidFill>
                  <a:srgbClr val="1175BA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Cadangan MoU </a:t>
            </a:r>
            <a:r>
              <a:rPr b="0" i="0" lang="en-MY" sz="2800" u="none" cap="none" strike="noStrike">
                <a:solidFill>
                  <a:srgbClr val="FF0000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XXXXX</a:t>
            </a:r>
            <a:r>
              <a:rPr b="0" i="0" lang="en-MY" sz="2800" u="none" cap="none" strike="noStrike">
                <a:solidFill>
                  <a:srgbClr val="1175BA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 bersama </a:t>
            </a:r>
            <a:r>
              <a:rPr b="0" i="0" lang="en-MY" sz="2800" u="none" cap="none" strike="noStrike">
                <a:solidFill>
                  <a:srgbClr val="FF0000"/>
                </a:solidFill>
                <a:latin typeface="Overlock Black"/>
                <a:ea typeface="Overlock Black"/>
                <a:cs typeface="Overlock Black"/>
                <a:sym typeface="Overlock Black"/>
              </a:rPr>
              <a:t>XXXXX</a:t>
            </a:r>
            <a:endParaRPr b="0" i="0" sz="2800" u="none" cap="none" strike="noStrike">
              <a:solidFill>
                <a:srgbClr val="1175BA"/>
              </a:solidFill>
              <a:latin typeface="Overlock Black"/>
              <a:ea typeface="Overlock Black"/>
              <a:cs typeface="Overlock Black"/>
              <a:sym typeface="Overlock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2022-08-17T04:36:32Z</dcterms:created>
  <dc:creator>Z5K1</dc:creator>
</cp:coreProperties>
</file>